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32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825" r:id="rId22"/>
    <p:sldId id="569" r:id="rId23"/>
    <p:sldId id="671" r:id="rId24"/>
    <p:sldId id="708" r:id="rId25"/>
    <p:sldId id="509" r:id="rId26"/>
    <p:sldId id="662" r:id="rId27"/>
    <p:sldId id="578" r:id="rId28"/>
    <p:sldId id="510" r:id="rId29"/>
    <p:sldId id="663" r:id="rId30"/>
    <p:sldId id="549" r:id="rId31"/>
    <p:sldId id="577" r:id="rId32"/>
    <p:sldId id="572" r:id="rId33"/>
    <p:sldId id="598" r:id="rId34"/>
    <p:sldId id="826" r:id="rId35"/>
    <p:sldId id="551" r:id="rId36"/>
    <p:sldId id="548" r:id="rId37"/>
    <p:sldId id="521" r:id="rId38"/>
    <p:sldId id="783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24" r:id="rId53"/>
    <p:sldId id="789" r:id="rId54"/>
    <p:sldId id="781" r:id="rId55"/>
    <p:sldId id="784" r:id="rId56"/>
    <p:sldId id="730" r:id="rId57"/>
    <p:sldId id="786" r:id="rId58"/>
    <p:sldId id="787" r:id="rId59"/>
    <p:sldId id="785" r:id="rId60"/>
    <p:sldId id="788" r:id="rId61"/>
    <p:sldId id="514" r:id="rId62"/>
    <p:sldId id="773" r:id="rId63"/>
    <p:sldId id="800" r:id="rId64"/>
    <p:sldId id="799" r:id="rId65"/>
    <p:sldId id="515" r:id="rId66"/>
    <p:sldId id="798" r:id="rId67"/>
    <p:sldId id="792" r:id="rId68"/>
    <p:sldId id="795" r:id="rId69"/>
    <p:sldId id="797" r:id="rId70"/>
    <p:sldId id="796" r:id="rId71"/>
    <p:sldId id="793" r:id="rId72"/>
    <p:sldId id="801" r:id="rId73"/>
    <p:sldId id="516" r:id="rId74"/>
    <p:sldId id="802" r:id="rId75"/>
    <p:sldId id="803" r:id="rId76"/>
    <p:sldId id="774" r:id="rId77"/>
    <p:sldId id="794" r:id="rId78"/>
    <p:sldId id="804" r:id="rId79"/>
    <p:sldId id="775" r:id="rId80"/>
    <p:sldId id="805" r:id="rId81"/>
    <p:sldId id="806" r:id="rId82"/>
    <p:sldId id="807" r:id="rId83"/>
    <p:sldId id="808" r:id="rId84"/>
    <p:sldId id="776" r:id="rId85"/>
    <p:sldId id="815" r:id="rId86"/>
    <p:sldId id="820" r:id="rId87"/>
    <p:sldId id="821" r:id="rId88"/>
    <p:sldId id="818" r:id="rId89"/>
    <p:sldId id="812" r:id="rId90"/>
    <p:sldId id="819" r:id="rId91"/>
    <p:sldId id="814" r:id="rId92"/>
    <p:sldId id="817" r:id="rId93"/>
    <p:sldId id="822" r:id="rId94"/>
    <p:sldId id="823" r:id="rId95"/>
    <p:sldId id="778" r:id="rId96"/>
    <p:sldId id="824" r:id="rId97"/>
    <p:sldId id="772" r:id="rId98"/>
    <p:sldId id="756" r:id="rId99"/>
    <p:sldId id="828" r:id="rId100"/>
    <p:sldId id="827" r:id="rId101"/>
    <p:sldId id="768" r:id="rId102"/>
    <p:sldId id="531" r:id="rId103"/>
    <p:sldId id="536" r:id="rId104"/>
    <p:sldId id="535" r:id="rId105"/>
    <p:sldId id="538" r:id="rId106"/>
    <p:sldId id="540" r:id="rId107"/>
    <p:sldId id="829" r:id="rId108"/>
    <p:sldId id="835" r:id="rId109"/>
    <p:sldId id="836" r:id="rId110"/>
    <p:sldId id="758" r:id="rId111"/>
    <p:sldId id="848" r:id="rId112"/>
    <p:sldId id="542" r:id="rId113"/>
    <p:sldId id="546" r:id="rId114"/>
    <p:sldId id="832" r:id="rId115"/>
    <p:sldId id="831" r:id="rId116"/>
    <p:sldId id="833" r:id="rId117"/>
    <p:sldId id="847" r:id="rId118"/>
    <p:sldId id="834" r:id="rId119"/>
    <p:sldId id="541" r:id="rId120"/>
    <p:sldId id="839" r:id="rId121"/>
    <p:sldId id="840" r:id="rId122"/>
    <p:sldId id="841" r:id="rId123"/>
    <p:sldId id="845" r:id="rId124"/>
    <p:sldId id="844" r:id="rId125"/>
    <p:sldId id="846" r:id="rId126"/>
    <p:sldId id="533" r:id="rId127"/>
    <p:sldId id="759" r:id="rId128"/>
    <p:sldId id="837" r:id="rId129"/>
    <p:sldId id="838" r:id="rId130"/>
    <p:sldId id="550" r:id="rId13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825"/>
            <p14:sldId id="569"/>
            <p14:sldId id="671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806"/>
            <p14:sldId id="807"/>
            <p14:sldId id="808"/>
            <p14:sldId id="776"/>
            <p14:sldId id="815"/>
            <p14:sldId id="820"/>
            <p14:sldId id="821"/>
            <p14:sldId id="818"/>
            <p14:sldId id="812"/>
            <p14:sldId id="819"/>
            <p14:sldId id="814"/>
            <p14:sldId id="817"/>
            <p14:sldId id="822"/>
            <p14:sldId id="823"/>
            <p14:sldId id="778"/>
            <p14:sldId id="824"/>
            <p14:sldId id="772"/>
            <p14:sldId id="756"/>
            <p14:sldId id="828"/>
            <p14:sldId id="827"/>
            <p14:sldId id="768"/>
            <p14:sldId id="531"/>
            <p14:sldId id="536"/>
            <p14:sldId id="535"/>
            <p14:sldId id="538"/>
            <p14:sldId id="540"/>
            <p14:sldId id="829"/>
            <p14:sldId id="835"/>
            <p14:sldId id="836"/>
            <p14:sldId id="758"/>
            <p14:sldId id="848"/>
            <p14:sldId id="542"/>
            <p14:sldId id="546"/>
            <p14:sldId id="832"/>
            <p14:sldId id="831"/>
            <p14:sldId id="833"/>
            <p14:sldId id="847"/>
            <p14:sldId id="834"/>
            <p14:sldId id="541"/>
            <p14:sldId id="839"/>
            <p14:sldId id="840"/>
            <p14:sldId id="841"/>
            <p14:sldId id="845"/>
            <p14:sldId id="844"/>
            <p14:sldId id="846"/>
            <p14:sldId id="533"/>
            <p14:sldId id="759"/>
            <p14:sldId id="837"/>
            <p14:sldId id="83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41719C"/>
    <a:srgbClr val="FB8E20"/>
    <a:srgbClr val="025249"/>
    <a:srgbClr val="28A136"/>
    <a:srgbClr val="EF7D1D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09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192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800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165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62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865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3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394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636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245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3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5008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8455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279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6275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4258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4295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2080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648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33418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370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4302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7358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7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apollo-clien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react-apollo/tree/release-3.0.0/packages/hooks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2387600" y="3639826"/>
            <a:ext cx="6712934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 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989320" y="1386023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2387600" y="4163798"/>
            <a:ext cx="6712934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42F4A-2793-B642-B6E5-8DD0543C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GraphQL</a:t>
            </a:r>
            <a:r>
              <a:rPr lang="de-DE" dirty="0"/>
              <a:t> Client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FEE622-F6A5-E745-8DB2-1CD4B73EC832}"/>
              </a:ext>
            </a:extLst>
          </p:cNvPr>
          <p:cNvSpPr/>
          <p:nvPr/>
        </p:nvSpPr>
        <p:spPr>
          <a:xfrm>
            <a:off x="1219201" y="82351"/>
            <a:ext cx="7636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ProjectsPageWithoutApollo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[] };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("http://localhost:4000",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"POST",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JSON.stringify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}`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this.setState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})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3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ProjectsTable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86080F-B305-B24B-8FDA-11FBCAF1C379}"/>
              </a:ext>
            </a:extLst>
          </p:cNvPr>
          <p:cNvSpPr/>
          <p:nvPr/>
        </p:nvSpPr>
        <p:spPr>
          <a:xfrm>
            <a:off x="0" y="4975998"/>
            <a:ext cx="9905999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Diese Komponente funktioniert!  Aber...</a:t>
            </a:r>
          </a:p>
          <a:p>
            <a:pPr algn="ctr">
              <a:lnSpc>
                <a:spcPct val="120000"/>
              </a:lnSpc>
            </a:pP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was fehlt? welche Probleme kann es geben?</a:t>
            </a:r>
          </a:p>
        </p:txBody>
      </p:sp>
    </p:spTree>
    <p:extLst>
      <p:ext uri="{BB962C8B-B14F-4D97-AF65-F5344CB8AC3E}">
        <p14:creationId xmlns:p14="http://schemas.microsoft.com/office/powerpoint/2010/main" val="18306637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B21AA3-73C2-AE46-A418-BF7E5BAB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2274275"/>
            <a:ext cx="4720589" cy="43689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Client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für Angular,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hlinkClick r:id="rId3"/>
              </a:rPr>
              <a:t>https://github.com/apollographql/apollo-client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Besonderheit: 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title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owner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catagory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&lt;/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={PROJECTS_PAGE_QUERY}&gt;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Render-Props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(wird mehrfach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94137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6088597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34587035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variables={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fetchPolicy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="network-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only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86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fetchPolicy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wann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Werte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cache-first,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-network, network-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-cache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3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91315" y="2866460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 variables: ... ,}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  <a:p>
            <a:pPr lvl="1">
              <a:lnSpc>
                <a:spcPct val="120000"/>
              </a:lnSpc>
            </a:pPr>
            <a:r>
              <a:rPr lang="de-DE" sz="1600" dirty="0">
                <a:hlinkClick r:id="rId3"/>
              </a:rPr>
              <a:t>https://github.com/apollographql/react-apollo/tree/release-3.0.0/packages/hooks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Optionen als 2. Parameter (Variablen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1657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bauen, Teil 1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Lade die Daten zu dem aktiven Task und übergebe sie an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TaskView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25" y="2044639"/>
            <a:ext cx="6631614" cy="41238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CA3201-629E-B24B-ABFA-EA7240FC6E3E}"/>
              </a:ext>
            </a:extLst>
          </p:cNvPr>
          <p:cNvSpPr txBox="1"/>
          <p:nvPr/>
        </p:nvSpPr>
        <p:spPr>
          <a:xfrm>
            <a:off x="6809301" y="626533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TaskPage.tsx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42924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92667" y="2747925"/>
            <a:ext cx="883073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ID!,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042105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4318213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7166149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2970667"/>
            <a:ext cx="6721221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failed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Array zurück: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Parameter: Eine Methode, um die Mutation auszuführen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Parameter: Objekt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-State, wie bei Query</a:t>
            </a:r>
          </a:p>
        </p:txBody>
      </p:sp>
    </p:spTree>
    <p:extLst>
      <p:ext uri="{BB962C8B-B14F-4D97-AF65-F5344CB8AC3E}">
        <p14:creationId xmlns:p14="http://schemas.microsoft.com/office/powerpoint/2010/main" val="28157339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3173625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}).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then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Zugriff auf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 (wie gesehen)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Mutation-Ergebnis</a:t>
            </a:r>
          </a:p>
        </p:txBody>
      </p:sp>
    </p:spTree>
    <p:extLst>
      <p:ext uri="{BB962C8B-B14F-4D97-AF65-F5344CB8AC3E}">
        <p14:creationId xmlns:p14="http://schemas.microsoft.com/office/powerpoint/2010/main" val="4564470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74FC0E4-EA95-BD43-B032-7EF648188C71}"/>
              </a:ext>
            </a:extLst>
          </p:cNvPr>
          <p:cNvSpPr/>
          <p:nvPr/>
        </p:nvSpPr>
        <p:spPr>
          <a:xfrm>
            <a:off x="2269067" y="2746373"/>
            <a:ext cx="50969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__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"Project";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A a simple,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concise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The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Return an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unordered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all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[];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180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[0].title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data.</a:t>
            </a:r>
            <a:r>
              <a:rPr lang="de-DE" sz="1625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projekte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0071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43725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7475268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6" y="3043534"/>
            <a:ext cx="851725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projectId:"p1",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"t1"}}&gt;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null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454010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9575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32126107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</p:spTree>
    <p:extLst>
      <p:ext uri="{BB962C8B-B14F-4D97-AF65-F5344CB8AC3E}">
        <p14:creationId xmlns:p14="http://schemas.microsoft.com/office/powerpoint/2010/main" val="7329510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4726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118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CF9433-2F3C-3C43-91D0-7F63573BB637}"/>
              </a:ext>
            </a:extLst>
          </p:cNvPr>
          <p:cNvSpPr/>
          <p:nvPr/>
        </p:nvSpPr>
        <p:spPr>
          <a:xfrm>
            <a:off x="0" y="6208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33091837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38327829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82857711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Mutation</a:t>
            </a:r>
          </a:p>
        </p:txBody>
      </p:sp>
    </p:spTree>
    <p:extLst>
      <p:ext uri="{BB962C8B-B14F-4D97-AF65-F5344CB8AC3E}">
        <p14:creationId xmlns:p14="http://schemas.microsoft.com/office/powerpoint/2010/main" val="32164508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 &amp; </a:t>
            </a:r>
            <a:r>
              <a:rPr lang="de-DE" dirty="0" err="1"/>
              <a:t>Queries</a:t>
            </a:r>
            <a:r>
              <a:rPr lang="de-DE" dirty="0"/>
              <a:t> aktualisieren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laber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laber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1798956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83B207-B7E6-D844-A498-28F45BEB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15" y="3103302"/>
            <a:ext cx="8198770" cy="29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5223900" y="6180714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048136"/>
            <a:ext cx="740153" cy="705557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592C11-56B3-1E44-A8AC-9D600EDB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483" y="1862440"/>
            <a:ext cx="6963033" cy="449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dieselbe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bei Root-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38771643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nicht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8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14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44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906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85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127937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263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210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458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60DCB-D132-6E4D-95B7-40CB287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43A6F-56A0-0A40-B3CD-2776C776C6F7}"/>
              </a:ext>
            </a:extLst>
          </p:cNvPr>
          <p:cNvSpPr txBox="1"/>
          <p:nvPr/>
        </p:nvSpPr>
        <p:spPr>
          <a:xfrm>
            <a:off x="1117600" y="1982450"/>
            <a:ext cx="6818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FF0000"/>
                </a:solidFill>
              </a:rPr>
              <a:t>AB HIER TODO</a:t>
            </a:r>
          </a:p>
        </p:txBody>
      </p:sp>
    </p:spTree>
    <p:extLst>
      <p:ext uri="{BB962C8B-B14F-4D97-AF65-F5344CB8AC3E}">
        <p14:creationId xmlns:p14="http://schemas.microsoft.com/office/powerpoint/2010/main" val="23268546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1BB705C-B397-5B4C-81C6-46F00C40AA2F}"/>
              </a:ext>
            </a:extLst>
          </p:cNvPr>
          <p:cNvSpPr txBox="1">
            <a:spLocks/>
          </p:cNvSpPr>
          <p:nvPr/>
        </p:nvSpPr>
        <p:spPr>
          <a:xfrm>
            <a:off x="0" y="1026099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800" u="sng" spc="100" dirty="0">
                <a:solidFill>
                  <a:srgbClr val="9E60B8"/>
                </a:solidFill>
              </a:rPr>
              <a:t>TEIL II</a:t>
            </a: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57A19-F0EA-0146-9840-2AD3A12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Projekt Übersicht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F5288A-4CE9-594C-AB07-E2C0C5F4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75" y="359847"/>
            <a:ext cx="5127384" cy="41190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B7B4AFB-10CB-E74B-A82F-A66D409437A3}"/>
              </a:ext>
            </a:extLst>
          </p:cNvPr>
          <p:cNvSpPr/>
          <p:nvPr/>
        </p:nvSpPr>
        <p:spPr>
          <a:xfrm>
            <a:off x="399641" y="1976104"/>
            <a:ext cx="31817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94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6695</Words>
  <Application>Microsoft Macintosh PowerPoint</Application>
  <PresentationFormat>A4-Papier (210 x 297 mm)</PresentationFormat>
  <Paragraphs>1679</Paragraphs>
  <Slides>130</Slides>
  <Notes>79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130</vt:i4>
      </vt:variant>
    </vt:vector>
  </HeadingPairs>
  <TitlesOfParts>
    <vt:vector size="14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Einsatzszenarien</vt:lpstr>
      <vt:lpstr>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(optional) Übung 3: Data Source implementieren</vt:lpstr>
      <vt:lpstr>PowerPoint-Präsentation</vt:lpstr>
      <vt:lpstr>Typ-sichere Clients mit React, Apollo und TypeScript</vt:lpstr>
      <vt:lpstr>Die Projekt Übersicht</vt:lpstr>
      <vt:lpstr>Ein GraphQL Client für React</vt:lpstr>
      <vt:lpstr>PowerPoint-Präsentation</vt:lpstr>
      <vt:lpstr>Apollo Client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Übung 1: Eine GraphQL Query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Erzeugen des Clients und Providers</vt:lpstr>
      <vt:lpstr>Schritt 1: Erzeugen des Clients und Providers</vt:lpstr>
      <vt:lpstr>Übung 2: Eine GraphQL Mutation</vt:lpstr>
      <vt:lpstr>Caching &amp; Queries aktualisieren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908</cp:revision>
  <cp:lastPrinted>2019-06-18T10:19:10Z</cp:lastPrinted>
  <dcterms:created xsi:type="dcterms:W3CDTF">2016-03-28T15:59:53Z</dcterms:created>
  <dcterms:modified xsi:type="dcterms:W3CDTF">2019-06-20T12:09:11Z</dcterms:modified>
</cp:coreProperties>
</file>